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MEHRZWECKGEBÄUDE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CH" dirty="0" smtClean="0"/>
              <a:t>Spatenstich zum neuen Feuerwehrmagazin mit </a:t>
            </a:r>
            <a:r>
              <a:rPr lang="de-CH" dirty="0" err="1" smtClean="0"/>
              <a:t>Buvette</a:t>
            </a:r>
            <a:r>
              <a:rPr lang="de-CH" dirty="0" smtClean="0"/>
              <a:t> und Garderobenanlage für den Sportplatz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815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78" y="1141413"/>
            <a:ext cx="7893754" cy="4440237"/>
          </a:xfrm>
        </p:spPr>
      </p:pic>
    </p:spTree>
    <p:extLst>
      <p:ext uri="{BB962C8B-B14F-4D97-AF65-F5344CB8AC3E}">
        <p14:creationId xmlns:p14="http://schemas.microsoft.com/office/powerpoint/2010/main" val="31087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7476">
            <a:off x="520820" y="658783"/>
            <a:ext cx="4725547" cy="354416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8675">
            <a:off x="5745004" y="737015"/>
            <a:ext cx="5200339" cy="420050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267325" y="-77405"/>
            <a:ext cx="43392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/>
              <a:t>Immoos</a:t>
            </a:r>
            <a:r>
              <a:rPr lang="de-CH" dirty="0"/>
              <a:t> </a:t>
            </a:r>
            <a:r>
              <a:rPr lang="de-CH" dirty="0" smtClean="0"/>
              <a:t>AG und Planer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6240">
            <a:off x="3016221" y="3827429"/>
            <a:ext cx="4650437" cy="31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4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42875"/>
            <a:ext cx="3835400" cy="28765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621">
            <a:off x="596106" y="3314700"/>
            <a:ext cx="2185988" cy="291465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762500" y="400050"/>
            <a:ext cx="474344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Feuerwehr und Sportvereine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193">
            <a:off x="4595576" y="2185850"/>
            <a:ext cx="4972286" cy="41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7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 rot="864992">
            <a:off x="3933825" y="514350"/>
            <a:ext cx="5124449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Vertreter der Gemeinden </a:t>
            </a:r>
            <a:r>
              <a:rPr lang="de-CH" dirty="0" err="1" smtClean="0"/>
              <a:t>Treiten</a:t>
            </a:r>
            <a:r>
              <a:rPr lang="de-CH" dirty="0" smtClean="0"/>
              <a:t>, </a:t>
            </a:r>
            <a:r>
              <a:rPr lang="de-CH" dirty="0" err="1" smtClean="0"/>
              <a:t>Finsterhennen</a:t>
            </a:r>
            <a:r>
              <a:rPr lang="de-CH" dirty="0" smtClean="0"/>
              <a:t>, </a:t>
            </a:r>
            <a:r>
              <a:rPr lang="de-CH" dirty="0" err="1" smtClean="0"/>
              <a:t>Siselen</a:t>
            </a:r>
            <a:r>
              <a:rPr lang="de-CH" dirty="0" smtClean="0"/>
              <a:t> und Müntschemier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000249"/>
            <a:ext cx="55753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5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5" y="407988"/>
            <a:ext cx="2911077" cy="3881437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2905124"/>
            <a:ext cx="2864644" cy="381952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293519" y="304800"/>
            <a:ext cx="3771900" cy="77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gemütlicher Teil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22516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31</Words>
  <Application>Microsoft Office PowerPoint</Application>
  <PresentationFormat>Breitbild</PresentationFormat>
  <Paragraphs>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Facette</vt:lpstr>
      <vt:lpstr>MEHRZWECKGEBÄUDE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MEHRZWECKGEBÄUDE</dc:title>
  <dc:creator>Jacqueline Weber</dc:creator>
  <cp:lastModifiedBy>Livio Melchionda</cp:lastModifiedBy>
  <cp:revision>6</cp:revision>
  <dcterms:created xsi:type="dcterms:W3CDTF">2025-03-18T05:55:14Z</dcterms:created>
  <dcterms:modified xsi:type="dcterms:W3CDTF">2025-03-24T14:58:32Z</dcterms:modified>
</cp:coreProperties>
</file>